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">
          <p15:clr>
            <a:srgbClr val="A4A3A4"/>
          </p15:clr>
        </p15:guide>
        <p15:guide id="2" orient="horz" pos="238">
          <p15:clr>
            <a:srgbClr val="A4A3A4"/>
          </p15:clr>
        </p15:guide>
        <p15:guide id="3" orient="horz" pos="148">
          <p15:clr>
            <a:srgbClr val="A4A3A4"/>
          </p15:clr>
        </p15:guide>
        <p15:guide id="4" orient="horz" pos="2302">
          <p15:clr>
            <a:srgbClr val="A4A3A4"/>
          </p15:clr>
        </p15:guide>
        <p15:guide id="5" orient="horz" pos="205">
          <p15:clr>
            <a:srgbClr val="A4A3A4"/>
          </p15:clr>
        </p15:guide>
        <p15:guide id="6" orient="horz" pos="1687">
          <p15:clr>
            <a:srgbClr val="A4A3A4"/>
          </p15:clr>
        </p15:guide>
        <p15:guide id="7" orient="horz" pos="234">
          <p15:clr>
            <a:srgbClr val="A4A3A4"/>
          </p15:clr>
        </p15:guide>
        <p15:guide id="8" orient="horz" pos="182">
          <p15:clr>
            <a:srgbClr val="A4A3A4"/>
          </p15:clr>
        </p15:guide>
        <p15:guide id="9" pos="4769">
          <p15:clr>
            <a:srgbClr val="A4A3A4"/>
          </p15:clr>
        </p15:guide>
        <p15:guide id="10" pos="1066">
          <p15:clr>
            <a:srgbClr val="A4A3A4"/>
          </p15:clr>
        </p15:guide>
        <p15:guide id="11" pos="164">
          <p15:clr>
            <a:srgbClr val="A4A3A4"/>
          </p15:clr>
        </p15:guide>
        <p15:guide id="12" pos="961">
          <p15:clr>
            <a:srgbClr val="A4A3A4"/>
          </p15:clr>
        </p15:guide>
        <p15:guide id="13" pos="4511">
          <p15:clr>
            <a:srgbClr val="A4A3A4"/>
          </p15:clr>
        </p15:guide>
        <p15:guide id="14" pos="1556">
          <p15:clr>
            <a:srgbClr val="A4A3A4"/>
          </p15:clr>
        </p15:guide>
        <p15:guide id="15" pos="4418">
          <p15:clr>
            <a:srgbClr val="A4A3A4"/>
          </p15:clr>
        </p15:guide>
        <p15:guide id="16" pos="989">
          <p15:clr>
            <a:srgbClr val="A4A3A4"/>
          </p15:clr>
        </p15:guide>
        <p15:guide id="17" pos="4122">
          <p15:clr>
            <a:srgbClr val="A4A3A4"/>
          </p15:clr>
        </p15:guide>
        <p15:guide id="18" pos="3972">
          <p15:clr>
            <a:srgbClr val="A4A3A4"/>
          </p15:clr>
        </p15:guide>
        <p15:guide id="19" pos="45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455"/>
    <a:srgbClr val="DDDE87"/>
    <a:srgbClr val="C9CA7A"/>
    <a:srgbClr val="333334"/>
    <a:srgbClr val="3C3C3E"/>
    <a:srgbClr val="5F5F61"/>
    <a:srgbClr val="146EB4"/>
    <a:srgbClr val="8D8C8E"/>
    <a:srgbClr val="676668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0" autoAdjust="0"/>
    <p:restoredTop sz="79681" autoAdjust="0"/>
  </p:normalViewPr>
  <p:slideViewPr>
    <p:cSldViewPr snapToGrid="0" snapToObjects="1" showGuides="1">
      <p:cViewPr varScale="1">
        <p:scale>
          <a:sx n="98" d="100"/>
          <a:sy n="98" d="100"/>
        </p:scale>
        <p:origin x="582" y="84"/>
      </p:cViewPr>
      <p:guideLst>
        <p:guide orient="horz" pos="127"/>
        <p:guide orient="horz" pos="238"/>
        <p:guide orient="horz" pos="148"/>
        <p:guide orient="horz" pos="2302"/>
        <p:guide orient="horz" pos="205"/>
        <p:guide orient="horz" pos="1687"/>
        <p:guide orient="horz" pos="234"/>
        <p:guide orient="horz" pos="182"/>
        <p:guide pos="4769"/>
        <p:guide pos="1066"/>
        <p:guide pos="164"/>
        <p:guide pos="961"/>
        <p:guide pos="4511"/>
        <p:guide pos="1556"/>
        <p:guide pos="4418"/>
        <p:guide pos="989"/>
        <p:guide pos="4122"/>
        <p:guide pos="3972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08" y="-10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3DD3E-BBBB-41EC-8AC7-BF575AFDD040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900CF-415C-4B43-B867-A701A75E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8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CF989-6525-C640-8C58-7B40451EDA8A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3B6F-6C74-6846-B3E2-267958B98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37408" y="1797538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122110"/>
            <a:ext cx="8609496" cy="686858"/>
          </a:xfrm>
        </p:spPr>
        <p:txBody>
          <a:bodyPr lIns="0" tIns="0"/>
          <a:lstStyle>
            <a:lvl1pPr algn="ctr">
              <a:defRPr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37408" y="2047540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7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6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6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ext and Sm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75000" y="1014412"/>
            <a:ext cx="5702546" cy="364930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8050" y="1014413"/>
            <a:ext cx="2772012" cy="481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68289" y="1587499"/>
            <a:ext cx="2771774" cy="307622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4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8449" y="986118"/>
            <a:ext cx="0" cy="1658471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68449" y="2718828"/>
            <a:ext cx="0" cy="1621397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273050" y="2681007"/>
            <a:ext cx="4263560" cy="0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4599453" y="2681007"/>
            <a:ext cx="4263560" cy="0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77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77C620D0-77CA-4669-9D38-01BC8076B4B9}" type="datetimeFigureOut">
              <a:rPr lang="en-IE" smtClean="0">
                <a:solidFill>
                  <a:prstClr val="black"/>
                </a:solidFill>
              </a:rPr>
              <a:pPr defTabSz="685800"/>
              <a:t>16/06/2016</a:t>
            </a:fld>
            <a:endParaRPr lang="en-IE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IE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D453F0E7-0FDB-4E6F-BE07-B92B4955EE58}" type="slidenum">
              <a:rPr lang="en-IE" smtClean="0">
                <a:solidFill>
                  <a:prstClr val="black"/>
                </a:solidFill>
              </a:rPr>
              <a:pPr defTabSz="685800"/>
              <a:t>‹#›</a:t>
            </a:fld>
            <a:endParaRPr lang="en-I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3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624452"/>
            <a:ext cx="8609496" cy="686858"/>
          </a:xfrm>
        </p:spPr>
        <p:txBody>
          <a:bodyPr lIns="0" tIns="0"/>
          <a:lstStyle/>
          <a:p>
            <a:r>
              <a:rPr lang="en-US" dirty="0" smtClean="0"/>
              <a:t>Section Title Here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050" y="2432892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7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50" y="801726"/>
            <a:ext cx="8609496" cy="35586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49" y="995836"/>
            <a:ext cx="4212207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836"/>
            <a:ext cx="4229346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68462" y="995836"/>
            <a:ext cx="0" cy="3356356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74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49" y="995836"/>
            <a:ext cx="4212207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836"/>
            <a:ext cx="4229346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0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68462" y="995836"/>
            <a:ext cx="0" cy="3356356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68050" y="995363"/>
            <a:ext cx="4208942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33333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654550" y="995363"/>
            <a:ext cx="421798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333334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3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eft 2 column image Right 4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49" y="995836"/>
            <a:ext cx="2772480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7412" y="995836"/>
            <a:ext cx="5680134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0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50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191067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01318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106063" y="995836"/>
            <a:ext cx="0" cy="3356356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36559" y="1007977"/>
            <a:ext cx="0" cy="3356356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68050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33333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191067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33333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101318" y="995363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333334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01" y="129401"/>
            <a:ext cx="8229600" cy="6938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500" y="1004560"/>
            <a:ext cx="4218887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499" y="1596737"/>
            <a:ext cx="4218887" cy="275545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4560"/>
            <a:ext cx="4226139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96737"/>
            <a:ext cx="4226138" cy="275545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8462" y="995836"/>
            <a:ext cx="0" cy="3356356"/>
          </a:xfrm>
          <a:prstGeom prst="line">
            <a:avLst/>
          </a:prstGeom>
          <a:ln>
            <a:solidFill>
              <a:srgbClr val="FAA6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24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68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050" y="982753"/>
            <a:ext cx="8609496" cy="355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764913" y="4649611"/>
            <a:ext cx="99974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52" r:id="rId4"/>
    <p:sldLayoutId id="2147483676" r:id="rId5"/>
    <p:sldLayoutId id="2147483675" r:id="rId6"/>
    <p:sldLayoutId id="2147483671" r:id="rId7"/>
    <p:sldLayoutId id="2147483660" r:id="rId8"/>
    <p:sldLayoutId id="2147483653" r:id="rId9"/>
    <p:sldLayoutId id="2147483654" r:id="rId10"/>
    <p:sldLayoutId id="2147483677" r:id="rId11"/>
    <p:sldLayoutId id="2147483670" r:id="rId12"/>
    <p:sldLayoutId id="2147483672" r:id="rId13"/>
    <p:sldLayoutId id="2147483678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3333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ln>
            <a:noFill/>
          </a:ln>
          <a:solidFill>
            <a:srgbClr val="33333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ln>
            <a:noFill/>
          </a:ln>
          <a:solidFill>
            <a:srgbClr val="33333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ln>
            <a:noFill/>
          </a:ln>
          <a:solidFill>
            <a:srgbClr val="33333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ln>
            <a:noFill/>
          </a:ln>
          <a:solidFill>
            <a:srgbClr val="33333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ln>
            <a:noFill/>
          </a:ln>
          <a:solidFill>
            <a:srgbClr val="33333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image" Target="../media/image23.tmp"/><Relationship Id="rId7" Type="http://schemas.openxmlformats.org/officeDocument/2006/relationships/image" Target="../media/image27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88250" y="1351982"/>
            <a:ext cx="1402672" cy="870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957398" y="1797538"/>
            <a:ext cx="2941638" cy="243164"/>
          </a:xfrm>
        </p:spPr>
        <p:txBody>
          <a:bodyPr/>
          <a:lstStyle/>
          <a:p>
            <a:r>
              <a:rPr lang="en-US" dirty="0" err="1" smtClean="0"/>
              <a:t>Sabyasachi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104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Cloud Computing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525294"/>
            <a:ext cx="7372350" cy="46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68792"/>
          </a:xfrm>
        </p:spPr>
        <p:txBody>
          <a:bodyPr/>
          <a:lstStyle/>
          <a:p>
            <a:r>
              <a:rPr lang="en-US" dirty="0" smtClean="0"/>
              <a:t>Risks in Cloud Computing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1567" y="622572"/>
            <a:ext cx="8535978" cy="3921954"/>
            <a:chOff x="341567" y="583660"/>
            <a:chExt cx="8535978" cy="3921954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583660"/>
              <a:ext cx="8535977" cy="457264"/>
            </a:xfrm>
            <a:prstGeom prst="rect">
              <a:avLst/>
            </a:prstGeom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1116411"/>
              <a:ext cx="1991003" cy="276264"/>
            </a:xfrm>
            <a:prstGeom prst="rect">
              <a:avLst/>
            </a:prstGeom>
          </p:spPr>
        </p:pic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1468162"/>
              <a:ext cx="8535978" cy="1343212"/>
            </a:xfrm>
            <a:prstGeom prst="rect">
              <a:avLst/>
            </a:prstGeom>
          </p:spPr>
        </p:pic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2886861"/>
              <a:ext cx="876422" cy="238158"/>
            </a:xfrm>
            <a:prstGeom prst="rect">
              <a:avLst/>
            </a:prstGeom>
          </p:spPr>
        </p:pic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3125019"/>
              <a:ext cx="8535977" cy="466790"/>
            </a:xfrm>
            <a:prstGeom prst="rect">
              <a:avLst/>
            </a:prstGeom>
          </p:spPr>
        </p:pic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3695876"/>
              <a:ext cx="1781424" cy="304843"/>
            </a:xfrm>
            <a:prstGeom prst="rect">
              <a:avLst/>
            </a:prstGeom>
          </p:spPr>
        </p:pic>
        <p:pic>
          <p:nvPicPr>
            <p:cNvPr id="10" name="Picture 9" descr="Screen Clippi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7" y="4000719"/>
              <a:ext cx="8535977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66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29881"/>
          </a:xfrm>
        </p:spPr>
        <p:txBody>
          <a:bodyPr>
            <a:normAutofit fontScale="90000"/>
          </a:bodyPr>
          <a:lstStyle/>
          <a:p>
            <a:r>
              <a:rPr lang="en-US" dirty="0"/>
              <a:t>Risks in Cloud Computing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674999"/>
            <a:ext cx="860949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104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Cloud Computing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71" y="525294"/>
            <a:ext cx="6872857" cy="46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9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520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Computing Planning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7" y="466928"/>
            <a:ext cx="6662785" cy="46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6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39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Computing Technologies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3" y="704420"/>
            <a:ext cx="8813261" cy="23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201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535021"/>
            <a:ext cx="8768946" cy="63220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1" y="1167222"/>
            <a:ext cx="7114877" cy="39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298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Service-Oriented Architecture (SOA)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544749"/>
            <a:ext cx="8583223" cy="62873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22" y="1173486"/>
            <a:ext cx="6812356" cy="39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034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Grid Computing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10964"/>
            <a:ext cx="8621328" cy="60015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2566987"/>
            <a:ext cx="9526" cy="95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6" y="1111122"/>
            <a:ext cx="7103367" cy="4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1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326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" y="811043"/>
            <a:ext cx="859274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5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2839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Computing Overview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618007"/>
            <a:ext cx="8749490" cy="83354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5" y="1670726"/>
            <a:ext cx="8877546" cy="14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88247"/>
          </a:xfrm>
        </p:spPr>
        <p:txBody>
          <a:bodyPr/>
          <a:lstStyle/>
          <a:p>
            <a:r>
              <a:rPr lang="en-US" dirty="0" smtClean="0"/>
              <a:t>Cloud Computing Architecture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708947"/>
            <a:ext cx="8852170" cy="15855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4" y="2428855"/>
            <a:ext cx="8535591" cy="28579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2962705"/>
            <a:ext cx="8852170" cy="85592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3944422"/>
            <a:ext cx="8852170" cy="8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410426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Architecture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77" y="525294"/>
            <a:ext cx="6177045" cy="46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5186" y="517983"/>
            <a:ext cx="2507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88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326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Cloud Computing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566816"/>
            <a:ext cx="8788401" cy="60518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86" y="1148667"/>
            <a:ext cx="6526407" cy="39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56500"/>
            <a:ext cx="8609496" cy="3326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592232"/>
            <a:ext cx="8739763" cy="84784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9" y="1866939"/>
            <a:ext cx="260068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6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46772"/>
            <a:ext cx="8609496" cy="313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Deployment Models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464943"/>
            <a:ext cx="8621328" cy="84784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53" y="1312786"/>
            <a:ext cx="7169992" cy="38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5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61787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Deployment Models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6" y="736880"/>
            <a:ext cx="8735644" cy="533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6" y="1568264"/>
            <a:ext cx="8735644" cy="31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7" y="2070080"/>
            <a:ext cx="8732273" cy="6573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6" y="2914844"/>
            <a:ext cx="8732273" cy="9240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0763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326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Service Models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0" y="564205"/>
            <a:ext cx="867848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617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Service Models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77" y="476655"/>
            <a:ext cx="5586318" cy="46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50" y="114868"/>
            <a:ext cx="8609496" cy="3715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Cloud History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" y="476655"/>
            <a:ext cx="8696528" cy="1154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9" y="1631487"/>
            <a:ext cx="8535237" cy="34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63</Words>
  <Application>Microsoft Office PowerPoint</Application>
  <PresentationFormat>On-screen Show (16:9)</PresentationFormat>
  <Paragraphs>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CLOUD COMPUTING</vt:lpstr>
      <vt:lpstr>Cloud Computing Overview</vt:lpstr>
      <vt:lpstr>What is Cloud Computing</vt:lpstr>
      <vt:lpstr>Basic Concepts</vt:lpstr>
      <vt:lpstr>Deployment Models</vt:lpstr>
      <vt:lpstr>Deployment Models</vt:lpstr>
      <vt:lpstr>Service Models</vt:lpstr>
      <vt:lpstr>Service Models</vt:lpstr>
      <vt:lpstr>Cloud History</vt:lpstr>
      <vt:lpstr>Benefits of Cloud Computing</vt:lpstr>
      <vt:lpstr>Risks in Cloud Computing</vt:lpstr>
      <vt:lpstr>Risks in Cloud Computing</vt:lpstr>
      <vt:lpstr>Characteristics of Cloud Computing</vt:lpstr>
      <vt:lpstr>Cloud Computing Planning</vt:lpstr>
      <vt:lpstr>Cloud Computing Technologies</vt:lpstr>
      <vt:lpstr>Virtualization</vt:lpstr>
      <vt:lpstr>Service-Oriented Architecture (SOA)</vt:lpstr>
      <vt:lpstr>Grid Computing</vt:lpstr>
      <vt:lpstr>Utility Computing</vt:lpstr>
      <vt:lpstr>Cloud Computing Architecture</vt:lpstr>
      <vt:lpstr>Cloud Computing Architecture</vt:lpstr>
      <vt:lpstr>PowerPoint Presentation</vt:lpstr>
    </vt:vector>
  </TitlesOfParts>
  <Manager>Sabyasachi</Manager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Redshift</dc:title>
  <dc:subject/>
  <dc:creator>Sabyasachi</dc:creator>
  <cp:keywords>AWS Redshift</cp:keywords>
  <dc:description>AWS Redshift</dc:description>
  <cp:lastModifiedBy>Sabyasachi Pani</cp:lastModifiedBy>
  <cp:revision>85</cp:revision>
  <dcterms:created xsi:type="dcterms:W3CDTF">2012-10-09T16:32:19Z</dcterms:created>
  <dcterms:modified xsi:type="dcterms:W3CDTF">2016-06-16T05:54:49Z</dcterms:modified>
  <cp:category/>
  <cp:version>1</cp:version>
</cp:coreProperties>
</file>